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C6413-DA7B-4D18-85CE-6E13476BEE0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67CDF-A6B5-4123-B5E6-40B7AF01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0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E3004A"/>
                </a:solidFill>
              </a:rPr>
              <a:t>Pratiques remarquables</a:t>
            </a:r>
          </a:p>
          <a:p>
            <a:pPr lvl="1"/>
            <a:r>
              <a:rPr lang="fr-FR" dirty="0" smtClean="0"/>
              <a:t>Stratégie fondée sur la montée en compétence des équipes et la montée en responsabilité d’une équipe dirigeante susceptible de remplacer le dirigeant historique</a:t>
            </a:r>
            <a:endParaRPr lang="fr-FR" sz="2200" dirty="0" smtClean="0"/>
          </a:p>
          <a:p>
            <a:pPr lvl="1">
              <a:buClr>
                <a:srgbClr val="63605F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Entrée au capital de 3 jeunes salariés et nouvelle organisation en 3 pôles, projet d’entreprise en cors d’écriture</a:t>
            </a:r>
          </a:p>
          <a:p>
            <a:pPr lvl="1">
              <a:buClr>
                <a:srgbClr val="63605F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Evaluation des compétences  managériales et coaching assurés par le dirigeant historique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6A2E-2719-42EC-9FA4-8CD2B93CB9B7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3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Image 17" descr="Q-seul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>
                <a:alphaModFix/>
              </a:blip>
              <a:stretch>
                <a:fillRect/>
              </a:stretch>
            </p:blipFill>
          </mc:Choice>
          <mc:Fallback>
            <p:blipFill>
              <a:blip r:embed="rId4"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-120089" y="-116904"/>
            <a:ext cx="6325933" cy="705898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"/>
          <p:cNvSpPr>
            <a:spLocks noGrp="1"/>
          </p:cNvSpPr>
          <p:nvPr>
            <p:ph type="ctrTitle" hasCustomPrompt="1"/>
          </p:nvPr>
        </p:nvSpPr>
        <p:spPr>
          <a:xfrm>
            <a:off x="576000" y="3645024"/>
            <a:ext cx="7992000" cy="108012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1" hasCustomPrompt="1"/>
          </p:nvPr>
        </p:nvSpPr>
        <p:spPr>
          <a:xfrm>
            <a:off x="576000" y="4773754"/>
            <a:ext cx="7992000" cy="420148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sous-titre</a:t>
            </a:r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76256" y="5714628"/>
            <a:ext cx="1691744" cy="396288"/>
          </a:xfrm>
        </p:spPr>
        <p:txBody>
          <a:bodyPr>
            <a:noAutofit/>
          </a:bodyPr>
          <a:lstStyle>
            <a:lvl1pPr marL="0" indent="0" algn="r">
              <a:buNone/>
              <a:defRPr lang="fr-FR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XX/XX/2015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7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Image 17" descr="Q-seul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>
                <a:alphaModFix/>
              </a:blip>
              <a:stretch>
                <a:fillRect/>
              </a:stretch>
            </p:blipFill>
          </mc:Choice>
          <mc:Fallback>
            <p:blipFill>
              <a:blip r:embed="rId4"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-120089" y="-116904"/>
            <a:ext cx="6325933" cy="705898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"/>
          <p:cNvSpPr>
            <a:spLocks noGrp="1"/>
          </p:cNvSpPr>
          <p:nvPr>
            <p:ph type="ctrTitle" hasCustomPrompt="1"/>
          </p:nvPr>
        </p:nvSpPr>
        <p:spPr>
          <a:xfrm>
            <a:off x="576000" y="3645024"/>
            <a:ext cx="7992000" cy="108012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1" hasCustomPrompt="1"/>
          </p:nvPr>
        </p:nvSpPr>
        <p:spPr>
          <a:xfrm>
            <a:off x="576000" y="4773754"/>
            <a:ext cx="7992000" cy="420148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sous-titre</a:t>
            </a:r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76256" y="5714628"/>
            <a:ext cx="1691744" cy="396288"/>
          </a:xfrm>
        </p:spPr>
        <p:txBody>
          <a:bodyPr>
            <a:noAutofit/>
          </a:bodyPr>
          <a:lstStyle>
            <a:lvl1pPr marL="0" indent="0" algn="r">
              <a:buNone/>
              <a:defRPr lang="fr-FR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XX/XX/2015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8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à un seul coin 1"/>
          <p:cNvSpPr/>
          <p:nvPr/>
        </p:nvSpPr>
        <p:spPr>
          <a:xfrm>
            <a:off x="4716016" y="483164"/>
            <a:ext cx="4176464" cy="3256853"/>
          </a:xfrm>
          <a:prstGeom prst="snip1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" name="Sous-titre 14"/>
          <p:cNvSpPr>
            <a:spLocks noGrp="1"/>
          </p:cNvSpPr>
          <p:nvPr>
            <p:ph type="subTitle" idx="1"/>
          </p:nvPr>
        </p:nvSpPr>
        <p:spPr>
          <a:xfrm>
            <a:off x="6660232" y="6309320"/>
            <a:ext cx="2087344" cy="396288"/>
          </a:xfrm>
        </p:spPr>
        <p:txBody>
          <a:bodyPr/>
          <a:lstStyle/>
          <a:p>
            <a:pPr algn="ctr"/>
            <a:r>
              <a:rPr lang="fr-FR" sz="1200" dirty="0" smtClean="0"/>
              <a:t>Mardi 18 décembre 2018</a:t>
            </a:r>
            <a:endParaRPr lang="fr-FR" sz="1200" b="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0454" y="373713"/>
            <a:ext cx="1827588" cy="200739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894545" y="2538189"/>
            <a:ext cx="424945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Localisation : </a:t>
            </a:r>
            <a:r>
              <a:rPr lang="fr-FR" sz="2000" b="1" dirty="0" smtClean="0">
                <a:solidFill>
                  <a:srgbClr val="63605F"/>
                </a:solidFill>
                <a:latin typeface="Calibri" panose="020F0502020204030204" pitchFamily="34" charset="0"/>
                <a:cs typeface="Arial" charset="0"/>
              </a:rPr>
              <a:t>Colomiers</a:t>
            </a:r>
          </a:p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Effectif </a:t>
            </a: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: </a:t>
            </a:r>
            <a:r>
              <a:rPr lang="fr-FR" sz="2000" b="1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13</a:t>
            </a:r>
          </a:p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Dirigeant</a:t>
            </a: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 :</a:t>
            </a:r>
            <a:r>
              <a:rPr lang="fr-FR" sz="2000" b="1" dirty="0">
                <a:solidFill>
                  <a:srgbClr val="406570"/>
                </a:solidFill>
                <a:latin typeface="Calibri" panose="020F0502020204030204" pitchFamily="34" charset="0"/>
                <a:cs typeface="Arial" charset="0"/>
              </a:rPr>
              <a:t>  </a:t>
            </a:r>
            <a:r>
              <a:rPr lang="fr-FR" sz="2000" b="1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Aurélien Codet de </a:t>
            </a:r>
            <a:r>
              <a:rPr lang="fr-FR" sz="2000" b="1" dirty="0" err="1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Boisse</a:t>
            </a:r>
            <a:endParaRPr lang="fr-FR" sz="2000" b="1" dirty="0">
              <a:solidFill>
                <a:srgbClr val="63605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1440" y="4252992"/>
            <a:ext cx="81961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ts val="12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Secteur d’activité : </a:t>
            </a:r>
            <a:r>
              <a:rPr lang="fr-FR" sz="2400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Start up 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de 2013 éditrice d’un logiciel de Business </a:t>
            </a:r>
            <a:r>
              <a:rPr lang="fr-FR" sz="2400" dirty="0" err="1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Process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management (communication entre </a:t>
            </a:r>
            <a:r>
              <a:rPr lang="fr-FR" sz="2400" dirty="0" err="1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collaboraters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, processus et tâches </a:t>
            </a:r>
            <a:endParaRPr lang="fr-FR" sz="2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  <a:p>
            <a:pPr defTabSz="457200" fontAlgn="base">
              <a:spcBef>
                <a:spcPts val="120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Reconnaissances </a:t>
            </a: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: </a:t>
            </a:r>
            <a:r>
              <a:rPr lang="fr-FR" sz="2400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certification</a:t>
            </a: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ISO 9001, lauréat du réseau Entreprendre, label ‘’Happy at </a:t>
            </a:r>
            <a:r>
              <a:rPr lang="fr-FR" sz="2400" dirty="0" err="1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Work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’’ note 4,8/5</a:t>
            </a:r>
            <a:endParaRPr lang="fr-FR" sz="2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692"/>
            <a:ext cx="1692696" cy="1768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13617"/>
            <a:ext cx="2568352" cy="1664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391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us-titre 14"/>
          <p:cNvSpPr>
            <a:spLocks noGrp="1"/>
          </p:cNvSpPr>
          <p:nvPr>
            <p:ph type="subTitle" idx="1"/>
          </p:nvPr>
        </p:nvSpPr>
        <p:spPr>
          <a:xfrm>
            <a:off x="6731796" y="6309060"/>
            <a:ext cx="2015780" cy="396288"/>
          </a:xfrm>
        </p:spPr>
        <p:txBody>
          <a:bodyPr/>
          <a:lstStyle/>
          <a:p>
            <a:pPr algn="ctr"/>
            <a:r>
              <a:rPr lang="fr-FR" sz="1200" dirty="0" smtClean="0"/>
              <a:t>Mardi 18 décembre 2018</a:t>
            </a:r>
            <a:endParaRPr lang="fr-FR" sz="1200" b="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8448" y="135059"/>
            <a:ext cx="2841943" cy="3121547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4644008" y="3005874"/>
            <a:ext cx="4175576" cy="80575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23806" y="3188021"/>
            <a:ext cx="381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Critère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LEADERSHIP</a:t>
            </a:r>
            <a:endParaRPr lang="fr-FR" sz="1600" b="1" dirty="0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sp>
        <p:nvSpPr>
          <p:cNvPr id="11" name="Espace réservé du contenu 5"/>
          <p:cNvSpPr txBox="1">
            <a:spLocks/>
          </p:cNvSpPr>
          <p:nvPr/>
        </p:nvSpPr>
        <p:spPr>
          <a:xfrm>
            <a:off x="169225" y="3960371"/>
            <a:ext cx="8578351" cy="2546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ts val="600"/>
              </a:spcBef>
              <a:buClr>
                <a:srgbClr val="E3004A"/>
              </a:buClr>
              <a:buFont typeface="Wingdings" charset="2"/>
              <a:buNone/>
              <a:defRPr lang="fr-FR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600"/>
              </a:spcBef>
              <a:buClr>
                <a:srgbClr val="63605F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600"/>
              </a:spcBef>
              <a:buClr>
                <a:srgbClr val="E3004A"/>
              </a:buClr>
              <a:buSzPct val="70000"/>
              <a:buFont typeface="Courier New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6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6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prstClr val="white"/>
              </a:buClr>
            </a:pPr>
            <a:r>
              <a:rPr lang="fr-FR" dirty="0" smtClean="0">
                <a:solidFill>
                  <a:prstClr val="white"/>
                </a:solidFill>
              </a:rPr>
              <a:t>Leadership innovant adapté à une </a:t>
            </a:r>
            <a:r>
              <a:rPr lang="fr-FR" dirty="0" err="1" smtClean="0">
                <a:solidFill>
                  <a:prstClr val="white"/>
                </a:solidFill>
              </a:rPr>
              <a:t>start</a:t>
            </a:r>
            <a:r>
              <a:rPr lang="fr-FR" dirty="0" smtClean="0">
                <a:solidFill>
                  <a:prstClr val="white"/>
                </a:solidFill>
              </a:rPr>
              <a:t> up de 13 personnes </a:t>
            </a:r>
          </a:p>
          <a:p>
            <a:pPr marL="800100" lvl="1" indent="-342900" algn="l"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M</a:t>
            </a:r>
            <a:r>
              <a:rPr lang="fr-FR" dirty="0" smtClean="0">
                <a:solidFill>
                  <a:prstClr val="white"/>
                </a:solidFill>
              </a:rPr>
              <a:t>anagement </a:t>
            </a:r>
            <a:r>
              <a:rPr lang="fr-FR" dirty="0">
                <a:solidFill>
                  <a:prstClr val="white"/>
                </a:solidFill>
              </a:rPr>
              <a:t>en mode ‘’Entreprise libérée’’: reconnaissance, liberté d’action, </a:t>
            </a:r>
            <a:r>
              <a:rPr lang="fr-FR" dirty="0" smtClean="0">
                <a:solidFill>
                  <a:prstClr val="white"/>
                </a:solidFill>
              </a:rPr>
              <a:t>responsabilisation</a:t>
            </a:r>
          </a:p>
          <a:p>
            <a:pPr marL="800100" lvl="1" indent="-342900" algn="l"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prstClr val="white"/>
                </a:solidFill>
              </a:rPr>
              <a:t>Développement du bonheur au travail via une fonction d’</a:t>
            </a:r>
            <a:r>
              <a:rPr lang="fr-FR" dirty="0" err="1" smtClean="0">
                <a:solidFill>
                  <a:prstClr val="white"/>
                </a:solidFill>
              </a:rPr>
              <a:t>happiness</a:t>
            </a:r>
            <a:r>
              <a:rPr lang="fr-FR" dirty="0" smtClean="0">
                <a:solidFill>
                  <a:prstClr val="white"/>
                </a:solidFill>
              </a:rPr>
              <a:t> </a:t>
            </a:r>
            <a:r>
              <a:rPr lang="fr-FR" dirty="0" err="1" smtClean="0">
                <a:solidFill>
                  <a:prstClr val="white"/>
                </a:solidFill>
              </a:rPr>
              <a:t>officer</a:t>
            </a:r>
            <a:r>
              <a:rPr lang="fr-FR" dirty="0" smtClean="0">
                <a:solidFill>
                  <a:prstClr val="white"/>
                </a:solidFill>
              </a:rPr>
              <a:t>: mise à disposition d’avantages, médiation, enquête interne et externe</a:t>
            </a:r>
          </a:p>
          <a:p>
            <a:pPr marL="800100" lvl="1" indent="-342900" algn="just">
              <a:buClr>
                <a:prstClr val="white"/>
              </a:buClr>
              <a:buFont typeface="Arial" panose="020B0604020202020204" pitchFamily="34" charset="0"/>
              <a:buChar char="•"/>
            </a:pPr>
            <a:endParaRPr lang="fr-FR" dirty="0" smtClean="0">
              <a:solidFill>
                <a:prstClr val="white"/>
              </a:solidFill>
            </a:endParaRPr>
          </a:p>
          <a:p>
            <a:pPr marL="800100" lvl="1" indent="-342900" algn="just">
              <a:buClr>
                <a:prstClr val="white"/>
              </a:buClr>
              <a:buFont typeface="Arial" panose="020B0604020202020204" pitchFamily="34" charset="0"/>
              <a:buChar char="•"/>
            </a:pPr>
            <a:endParaRPr lang="fr-FR" sz="1800" i="1" dirty="0">
              <a:solidFill>
                <a:prstClr val="white"/>
              </a:solidFill>
            </a:endParaRPr>
          </a:p>
        </p:txBody>
      </p:sp>
      <p:pic>
        <p:nvPicPr>
          <p:cNvPr id="10" name="Imag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38" y="571160"/>
            <a:ext cx="1692696" cy="1768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454" y="576085"/>
            <a:ext cx="2568352" cy="1664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1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Affichage à l'écran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NEGRE</dc:creator>
  <cp:lastModifiedBy>Pierre</cp:lastModifiedBy>
  <cp:revision>1</cp:revision>
  <dcterms:created xsi:type="dcterms:W3CDTF">2019-02-01T19:42:08Z</dcterms:created>
  <dcterms:modified xsi:type="dcterms:W3CDTF">2019-02-01T19:42:21Z</dcterms:modified>
</cp:coreProperties>
</file>